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4"/>
  </p:sldMasterIdLst>
  <p:notesMasterIdLst>
    <p:notesMasterId r:id="rId6"/>
  </p:notesMasterIdLst>
  <p:sldIdLst>
    <p:sldId id="58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perience 4" id="{F419E849-15B4-4F9E-AE43-9FFA078AF771}">
          <p14:sldIdLst>
            <p14:sldId id="585"/>
          </p14:sldIdLst>
        </p14:section>
      </p14:sectionLst>
    </p:ext>
    <p:ext uri="{EFAFB233-063F-42B5-8137-9DF3F51BA10A}">
      <p15:sldGuideLst xmlns:p15="http://schemas.microsoft.com/office/powerpoint/2012/main">
        <p15:guide id="1" pos="929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ourtney Gitlitz" initials="CG" lastIdx="1" clrIdx="6">
    <p:extLst>
      <p:ext uri="{19B8F6BF-5375-455C-9EA6-DF929625EA0E}">
        <p15:presenceInfo xmlns:p15="http://schemas.microsoft.com/office/powerpoint/2012/main" userId="S-1-5-21-383413107-1061881802-891584314-12471" providerId="AD"/>
      </p:ext>
    </p:extLst>
  </p:cmAuthor>
  <p:cmAuthor id="1" name="Abby Breckenridge" initials="AB" lastIdx="22" clrIdx="0">
    <p:extLst/>
  </p:cmAuthor>
  <p:cmAuthor id="2" name="Daniel Schmeichler" initials="DS" lastIdx="36" clrIdx="1">
    <p:extLst/>
  </p:cmAuthor>
  <p:cmAuthor id="3" name="Tara Shankar Jana" initials="TSJ" lastIdx="9" clrIdx="2">
    <p:extLst/>
  </p:cmAuthor>
  <p:cmAuthor id="4" name="Nick Dwyer" initials="ND" lastIdx="45" clrIdx="3">
    <p:extLst/>
  </p:cmAuthor>
  <p:cmAuthor id="5" name="Bill Jacobs" initials="BJ" lastIdx="20" clrIdx="4">
    <p:extLst/>
  </p:cmAuthor>
  <p:cmAuthor id="6" name="Thad Allen" initials="TA" lastIdx="2" clrIdx="5">
    <p:extLst>
      <p:ext uri="{19B8F6BF-5375-455C-9EA6-DF929625EA0E}">
        <p15:presenceInfo xmlns:p15="http://schemas.microsoft.com/office/powerpoint/2012/main" userId="c39bbe4d47f3ec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83B01"/>
    <a:srgbClr val="00B294"/>
    <a:srgbClr val="FF8C00"/>
    <a:srgbClr val="E5F3F7"/>
    <a:srgbClr val="F3E5F1"/>
    <a:srgbClr val="E5E8ED"/>
    <a:srgbClr val="E5F1FB"/>
    <a:srgbClr val="E53E00"/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6215" autoAdjust="0"/>
  </p:normalViewPr>
  <p:slideViewPr>
    <p:cSldViewPr snapToGrid="0">
      <p:cViewPr varScale="1">
        <p:scale>
          <a:sx n="86" d="100"/>
          <a:sy n="86" d="100"/>
        </p:scale>
        <p:origin x="870" y="60"/>
      </p:cViewPr>
      <p:guideLst>
        <p:guide pos="929"/>
        <p:guide orient="horz" pos="2160"/>
      </p:guideLst>
    </p:cSldViewPr>
  </p:slideViewPr>
  <p:outlineViewPr>
    <p:cViewPr>
      <p:scale>
        <a:sx n="33" d="100"/>
        <a:sy n="33" d="100"/>
      </p:scale>
      <p:origin x="0" y="-49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828"/>
    </p:cViewPr>
  </p:sorter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91A8D-077B-4BC4-BA20-C0F59CF273B2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E4FA5-625B-452A-B5C7-F3B882D9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96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These data warehouses also struggle to manage a variety of data types, including complex non-relational data which may not be conducive to conventional table storage.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4FA5-625B-452A-B5C7-F3B882D94B0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06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 or subtitle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/>
          <a:srcRect t="18967" b="14339"/>
          <a:stretch/>
        </p:blipFill>
        <p:spPr>
          <a:xfrm>
            <a:off x="5334350" y="0"/>
            <a:ext cx="6857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45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24547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35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1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10558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647224"/>
            <a:ext cx="12436475" cy="0"/>
          </a:xfrm>
          <a:prstGeom prst="line">
            <a:avLst/>
          </a:prstGeom>
          <a:ln w="28575">
            <a:solidFill>
              <a:schemeClr val="tx1">
                <a:alpha val="3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180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/>
          </p:cNvCxnSpPr>
          <p:nvPr userDrawn="1"/>
        </p:nvCxnSpPr>
        <p:spPr>
          <a:xfrm>
            <a:off x="0" y="647224"/>
            <a:ext cx="12436475" cy="0"/>
          </a:xfrm>
          <a:prstGeom prst="line">
            <a:avLst/>
          </a:prstGeom>
          <a:ln w="28575">
            <a:solidFill>
              <a:schemeClr val="tx1">
                <a:alpha val="3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902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0405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73134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20798" r="6141"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1" y="0"/>
            <a:ext cx="12192001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02875"/>
            <a:ext cx="12192000" cy="1852250"/>
          </a:xfrm>
          <a:solidFill>
            <a:schemeClr val="accent1">
              <a:alpha val="80000"/>
            </a:schemeClr>
          </a:solidFill>
        </p:spPr>
        <p:txBody>
          <a:bodyPr wrap="square" lIns="438912" tIns="91440" bIns="91440" anchor="ctr" anchorCtr="0">
            <a:noAutofit/>
          </a:bodyPr>
          <a:lstStyle>
            <a:lvl1pPr>
              <a:defRPr sz="7058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5366785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t="10252" b="536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2" y="-1"/>
            <a:ext cx="12192001" cy="6858002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02875"/>
            <a:ext cx="12192000" cy="1852250"/>
          </a:xfrm>
          <a:solidFill>
            <a:schemeClr val="accent1">
              <a:alpha val="80000"/>
            </a:schemeClr>
          </a:solidFill>
        </p:spPr>
        <p:txBody>
          <a:bodyPr wrap="square" lIns="438912" tIns="91440" bIns="91440" anchor="ctr" anchorCtr="0">
            <a:noAutofit/>
          </a:bodyPr>
          <a:lstStyle>
            <a:lvl1pPr>
              <a:defRPr sz="7058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851761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32949" r="27010" b="545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2" y="0"/>
            <a:ext cx="12192001" cy="6858001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02875"/>
            <a:ext cx="12192000" cy="1852250"/>
          </a:xfrm>
          <a:solidFill>
            <a:schemeClr val="accent1">
              <a:alpha val="80000"/>
            </a:schemeClr>
          </a:solidFill>
        </p:spPr>
        <p:txBody>
          <a:bodyPr wrap="square" lIns="438912" tIns="91440" bIns="91440" anchor="ctr" anchorCtr="0">
            <a:noAutofit/>
          </a:bodyPr>
          <a:lstStyle>
            <a:lvl1pPr>
              <a:defRPr sz="7058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3083109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2292" b="13324"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2" y="0"/>
            <a:ext cx="12192001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02875"/>
            <a:ext cx="12192000" cy="1852250"/>
          </a:xfrm>
          <a:solidFill>
            <a:schemeClr val="accent1">
              <a:alpha val="80000"/>
            </a:schemeClr>
          </a:solidFill>
        </p:spPr>
        <p:txBody>
          <a:bodyPr wrap="square" lIns="438912" tIns="91440" bIns="91440" anchor="ctr" anchorCtr="0">
            <a:noAutofit/>
          </a:bodyPr>
          <a:lstStyle>
            <a:lvl1pPr>
              <a:defRPr sz="7058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76383243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47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48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fif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 bwMode="auto">
          <a:xfrm>
            <a:off x="583811" y="1607547"/>
            <a:ext cx="11734800" cy="5207000"/>
          </a:xfrm>
          <a:prstGeom prst="rect">
            <a:avLst/>
          </a:prstGeom>
          <a:solidFill>
            <a:schemeClr val="accent3">
              <a:lumMod val="75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969432" y="2486030"/>
            <a:ext cx="761378" cy="8704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367228" y="3362887"/>
            <a:ext cx="17341" cy="48651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-932" y="1651000"/>
            <a:ext cx="456762" cy="5394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182880" rIns="0" bIns="0" rtlCol="0" anchor="ctr"/>
          <a:lstStyle/>
          <a:p>
            <a:pPr algn="r">
              <a:lnSpc>
                <a:spcPct val="90000"/>
              </a:lnSpc>
              <a:defRPr/>
            </a:pPr>
            <a:r>
              <a:rPr lang="en-US" sz="1200" spc="30" dirty="0">
                <a:gradFill>
                  <a:gsLst>
                    <a:gs pos="83000">
                      <a:schemeClr val="accent3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Modernizing cloud-based web apps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55830" y="0"/>
            <a:ext cx="1700630" cy="1651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830" y="289511"/>
            <a:ext cx="9043770" cy="899665"/>
          </a:xfrm>
          <a:ln>
            <a:solidFill>
              <a:schemeClr val="tx1"/>
            </a:solidFill>
            <a:prstDash val="sysDash"/>
          </a:ln>
        </p:spPr>
        <p:txBody>
          <a:bodyPr/>
          <a:lstStyle/>
          <a:p>
            <a:r>
              <a:rPr lang="en-US" sz="4400" dirty="0"/>
              <a:t>Predictive analysis using DocumentDB, Machine Learning and Power BI</a:t>
            </a:r>
          </a:p>
        </p:txBody>
      </p:sp>
      <p:sp>
        <p:nvSpPr>
          <p:cNvPr id="75" name="Rectangle 74"/>
          <p:cNvSpPr/>
          <p:nvPr/>
        </p:nvSpPr>
        <p:spPr>
          <a:xfrm>
            <a:off x="0" y="0"/>
            <a:ext cx="457200" cy="1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70" normalizeH="0" baseline="0" noProof="0" dirty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SCENARIO</a:t>
            </a:r>
            <a:r>
              <a:rPr kumimoji="0" lang="en-US" sz="1400" b="0" i="0" u="none" strike="noStrike" kern="1200" cap="none" spc="30" normalizeH="0" baseline="0" noProof="0" dirty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lang="en-US" sz="1400" spc="30" noProof="0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  <a:endParaRPr kumimoji="0" lang="en-US" sz="1400" b="0" i="0" u="none" strike="noStrike" kern="1200" cap="none" spc="30" normalizeH="0" baseline="0" noProof="0" dirty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843861" y="3918609"/>
            <a:ext cx="2006980" cy="1282903"/>
            <a:chOff x="606749" y="3189249"/>
            <a:chExt cx="2671290" cy="1552314"/>
          </a:xfrm>
        </p:grpSpPr>
        <p:grpSp>
          <p:nvGrpSpPr>
            <p:cNvPr id="88" name="Group 87"/>
            <p:cNvGrpSpPr/>
            <p:nvPr/>
          </p:nvGrpSpPr>
          <p:grpSpPr>
            <a:xfrm>
              <a:off x="606749" y="3189249"/>
              <a:ext cx="2267310" cy="1460810"/>
              <a:chOff x="9210545" y="5074015"/>
              <a:chExt cx="2021653" cy="1322662"/>
            </a:xfrm>
          </p:grpSpPr>
          <p:pic>
            <p:nvPicPr>
              <p:cNvPr id="103" name="Graphic 102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10545" y="5074015"/>
                <a:ext cx="1933303" cy="1275302"/>
              </a:xfrm>
              <a:prstGeom prst="rect">
                <a:avLst/>
              </a:prstGeom>
            </p:spPr>
          </p:pic>
          <p:pic>
            <p:nvPicPr>
              <p:cNvPr id="104" name="Graphic 103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298895" y="5121375"/>
                <a:ext cx="1933303" cy="1275302"/>
              </a:xfrm>
              <a:prstGeom prst="rect">
                <a:avLst/>
              </a:prstGeom>
            </p:spPr>
          </p:pic>
        </p:grpSp>
        <p:sp>
          <p:nvSpPr>
            <p:cNvPr id="92" name="Freeform 100"/>
            <p:cNvSpPr/>
            <p:nvPr/>
          </p:nvSpPr>
          <p:spPr>
            <a:xfrm>
              <a:off x="1686980" y="3586806"/>
              <a:ext cx="1591059" cy="1154757"/>
            </a:xfrm>
            <a:custGeom>
              <a:avLst/>
              <a:gdLst>
                <a:gd name="connsiteX0" fmla="*/ 95091 w 1344068"/>
                <a:gd name="connsiteY0" fmla="*/ 183749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839679 w 1344068"/>
                <a:gd name="connsiteY12" fmla="*/ 37932 h 1006476"/>
                <a:gd name="connsiteX13" fmla="*/ 839679 w 1344068"/>
                <a:gd name="connsiteY13" fmla="*/ 105968 h 1006476"/>
                <a:gd name="connsiteX14" fmla="*/ 1173745 w 1344068"/>
                <a:gd name="connsiteY14" fmla="*/ 105968 h 1006476"/>
                <a:gd name="connsiteX15" fmla="*/ 1173745 w 1344068"/>
                <a:gd name="connsiteY15" fmla="*/ 37932 h 1006476"/>
                <a:gd name="connsiteX16" fmla="*/ 170323 w 1344068"/>
                <a:gd name="connsiteY16" fmla="*/ 37932 h 1006476"/>
                <a:gd name="connsiteX17" fmla="*/ 170323 w 1344068"/>
                <a:gd name="connsiteY17" fmla="*/ 105968 h 1006476"/>
                <a:gd name="connsiteX18" fmla="*/ 504389 w 1344068"/>
                <a:gd name="connsiteY18" fmla="*/ 105968 h 1006476"/>
                <a:gd name="connsiteX19" fmla="*/ 504389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0 w 1344068"/>
                <a:gd name="connsiteY24" fmla="*/ 0 h 1006476"/>
                <a:gd name="connsiteX25" fmla="*/ 1344068 w 1344068"/>
                <a:gd name="connsiteY25" fmla="*/ 0 h 1006476"/>
                <a:gd name="connsiteX26" fmla="*/ 1344068 w 1344068"/>
                <a:gd name="connsiteY26" fmla="*/ 1006476 h 1006476"/>
                <a:gd name="connsiteX27" fmla="*/ 0 w 1344068"/>
                <a:gd name="connsiteY27" fmla="*/ 1006476 h 1006476"/>
                <a:gd name="connsiteX0" fmla="*/ 95091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36697 w 1344068"/>
                <a:gd name="connsiteY8" fmla="*/ 138779 h 1006476"/>
                <a:gd name="connsiteX9" fmla="*/ 1239333 w 1344068"/>
                <a:gd name="connsiteY9" fmla="*/ 37932 h 1006476"/>
                <a:gd name="connsiteX10" fmla="*/ 1239333 w 1344068"/>
                <a:gd name="connsiteY10" fmla="*/ 105968 h 1006476"/>
                <a:gd name="connsiteX11" fmla="*/ 1307371 w 1344068"/>
                <a:gd name="connsiteY11" fmla="*/ 105968 h 1006476"/>
                <a:gd name="connsiteX12" fmla="*/ 1307371 w 1344068"/>
                <a:gd name="connsiteY12" fmla="*/ 37932 h 1006476"/>
                <a:gd name="connsiteX13" fmla="*/ 1239333 w 1344068"/>
                <a:gd name="connsiteY13" fmla="*/ 37932 h 1006476"/>
                <a:gd name="connsiteX14" fmla="*/ 839679 w 1344068"/>
                <a:gd name="connsiteY14" fmla="*/ 37932 h 1006476"/>
                <a:gd name="connsiteX15" fmla="*/ 839679 w 1344068"/>
                <a:gd name="connsiteY15" fmla="*/ 105968 h 1006476"/>
                <a:gd name="connsiteX16" fmla="*/ 1173745 w 1344068"/>
                <a:gd name="connsiteY16" fmla="*/ 105968 h 1006476"/>
                <a:gd name="connsiteX17" fmla="*/ 1173745 w 1344068"/>
                <a:gd name="connsiteY17" fmla="*/ 37932 h 1006476"/>
                <a:gd name="connsiteX18" fmla="*/ 839679 w 1344068"/>
                <a:gd name="connsiteY18" fmla="*/ 37932 h 1006476"/>
                <a:gd name="connsiteX19" fmla="*/ 170323 w 1344068"/>
                <a:gd name="connsiteY19" fmla="*/ 37932 h 1006476"/>
                <a:gd name="connsiteX20" fmla="*/ 170323 w 1344068"/>
                <a:gd name="connsiteY20" fmla="*/ 105968 h 1006476"/>
                <a:gd name="connsiteX21" fmla="*/ 504389 w 1344068"/>
                <a:gd name="connsiteY21" fmla="*/ 105968 h 1006476"/>
                <a:gd name="connsiteX22" fmla="*/ 504389 w 1344068"/>
                <a:gd name="connsiteY22" fmla="*/ 37932 h 1006476"/>
                <a:gd name="connsiteX23" fmla="*/ 170323 w 1344068"/>
                <a:gd name="connsiteY23" fmla="*/ 37932 h 1006476"/>
                <a:gd name="connsiteX24" fmla="*/ 36697 w 1344068"/>
                <a:gd name="connsiteY24" fmla="*/ 37932 h 1006476"/>
                <a:gd name="connsiteX25" fmla="*/ 36697 w 1344068"/>
                <a:gd name="connsiteY25" fmla="*/ 105968 h 1006476"/>
                <a:gd name="connsiteX26" fmla="*/ 104736 w 1344068"/>
                <a:gd name="connsiteY26" fmla="*/ 105968 h 1006476"/>
                <a:gd name="connsiteX27" fmla="*/ 104736 w 1344068"/>
                <a:gd name="connsiteY27" fmla="*/ 37932 h 1006476"/>
                <a:gd name="connsiteX28" fmla="*/ 36697 w 1344068"/>
                <a:gd name="connsiteY28" fmla="*/ 37932 h 1006476"/>
                <a:gd name="connsiteX29" fmla="*/ 0 w 1344068"/>
                <a:gd name="connsiteY29" fmla="*/ 0 h 1006476"/>
                <a:gd name="connsiteX30" fmla="*/ 1344068 w 1344068"/>
                <a:gd name="connsiteY30" fmla="*/ 0 h 1006476"/>
                <a:gd name="connsiteX31" fmla="*/ 1344068 w 1344068"/>
                <a:gd name="connsiteY31" fmla="*/ 1006476 h 1006476"/>
                <a:gd name="connsiteX32" fmla="*/ 0 w 1344068"/>
                <a:gd name="connsiteY32" fmla="*/ 1006476 h 1006476"/>
                <a:gd name="connsiteX33" fmla="*/ 0 w 1344068"/>
                <a:gd name="connsiteY33" fmla="*/ 0 h 1006476"/>
                <a:gd name="connsiteX0" fmla="*/ 1234463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36697 w 1344068"/>
                <a:gd name="connsiteY3" fmla="*/ 138779 h 1006476"/>
                <a:gd name="connsiteX4" fmla="*/ 36697 w 1344068"/>
                <a:gd name="connsiteY4" fmla="*/ 979442 h 1006476"/>
                <a:gd name="connsiteX5" fmla="*/ 1307371 w 1344068"/>
                <a:gd name="connsiteY5" fmla="*/ 979442 h 1006476"/>
                <a:gd name="connsiteX6" fmla="*/ 1307371 w 1344068"/>
                <a:gd name="connsiteY6" fmla="*/ 138779 h 1006476"/>
                <a:gd name="connsiteX7" fmla="*/ 36697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1239333 w 1344068"/>
                <a:gd name="connsiteY12" fmla="*/ 37932 h 1006476"/>
                <a:gd name="connsiteX13" fmla="*/ 839679 w 1344068"/>
                <a:gd name="connsiteY13" fmla="*/ 37932 h 1006476"/>
                <a:gd name="connsiteX14" fmla="*/ 839679 w 1344068"/>
                <a:gd name="connsiteY14" fmla="*/ 105968 h 1006476"/>
                <a:gd name="connsiteX15" fmla="*/ 1173745 w 1344068"/>
                <a:gd name="connsiteY15" fmla="*/ 105968 h 1006476"/>
                <a:gd name="connsiteX16" fmla="*/ 1173745 w 1344068"/>
                <a:gd name="connsiteY16" fmla="*/ 37932 h 1006476"/>
                <a:gd name="connsiteX17" fmla="*/ 839679 w 1344068"/>
                <a:gd name="connsiteY17" fmla="*/ 37932 h 1006476"/>
                <a:gd name="connsiteX18" fmla="*/ 170323 w 1344068"/>
                <a:gd name="connsiteY18" fmla="*/ 37932 h 1006476"/>
                <a:gd name="connsiteX19" fmla="*/ 170323 w 1344068"/>
                <a:gd name="connsiteY19" fmla="*/ 105968 h 1006476"/>
                <a:gd name="connsiteX20" fmla="*/ 504389 w 1344068"/>
                <a:gd name="connsiteY20" fmla="*/ 105968 h 1006476"/>
                <a:gd name="connsiteX21" fmla="*/ 504389 w 1344068"/>
                <a:gd name="connsiteY21" fmla="*/ 37932 h 1006476"/>
                <a:gd name="connsiteX22" fmla="*/ 170323 w 1344068"/>
                <a:gd name="connsiteY22" fmla="*/ 37932 h 1006476"/>
                <a:gd name="connsiteX23" fmla="*/ 36697 w 1344068"/>
                <a:gd name="connsiteY23" fmla="*/ 37932 h 1006476"/>
                <a:gd name="connsiteX24" fmla="*/ 36697 w 1344068"/>
                <a:gd name="connsiteY24" fmla="*/ 105968 h 1006476"/>
                <a:gd name="connsiteX25" fmla="*/ 104736 w 1344068"/>
                <a:gd name="connsiteY25" fmla="*/ 105968 h 1006476"/>
                <a:gd name="connsiteX26" fmla="*/ 104736 w 1344068"/>
                <a:gd name="connsiteY26" fmla="*/ 37932 h 1006476"/>
                <a:gd name="connsiteX27" fmla="*/ 36697 w 1344068"/>
                <a:gd name="connsiteY27" fmla="*/ 37932 h 1006476"/>
                <a:gd name="connsiteX28" fmla="*/ 0 w 1344068"/>
                <a:gd name="connsiteY28" fmla="*/ 0 h 1006476"/>
                <a:gd name="connsiteX29" fmla="*/ 1344068 w 1344068"/>
                <a:gd name="connsiteY29" fmla="*/ 0 h 1006476"/>
                <a:gd name="connsiteX30" fmla="*/ 1344068 w 1344068"/>
                <a:gd name="connsiteY30" fmla="*/ 1006476 h 1006476"/>
                <a:gd name="connsiteX31" fmla="*/ 0 w 1344068"/>
                <a:gd name="connsiteY31" fmla="*/ 1006476 h 1006476"/>
                <a:gd name="connsiteX32" fmla="*/ 0 w 1344068"/>
                <a:gd name="connsiteY32" fmla="*/ 0 h 1006476"/>
                <a:gd name="connsiteX0" fmla="*/ 36697 w 1344068"/>
                <a:gd name="connsiteY0" fmla="*/ 138779 h 1006476"/>
                <a:gd name="connsiteX1" fmla="*/ 36697 w 1344068"/>
                <a:gd name="connsiteY1" fmla="*/ 979442 h 1006476"/>
                <a:gd name="connsiteX2" fmla="*/ 1307371 w 1344068"/>
                <a:gd name="connsiteY2" fmla="*/ 979442 h 1006476"/>
                <a:gd name="connsiteX3" fmla="*/ 1307371 w 1344068"/>
                <a:gd name="connsiteY3" fmla="*/ 138779 h 1006476"/>
                <a:gd name="connsiteX4" fmla="*/ 36697 w 1344068"/>
                <a:gd name="connsiteY4" fmla="*/ 138779 h 1006476"/>
                <a:gd name="connsiteX5" fmla="*/ 1239333 w 1344068"/>
                <a:gd name="connsiteY5" fmla="*/ 37932 h 1006476"/>
                <a:gd name="connsiteX6" fmla="*/ 1239333 w 1344068"/>
                <a:gd name="connsiteY6" fmla="*/ 105968 h 1006476"/>
                <a:gd name="connsiteX7" fmla="*/ 1307371 w 1344068"/>
                <a:gd name="connsiteY7" fmla="*/ 105968 h 1006476"/>
                <a:gd name="connsiteX8" fmla="*/ 1307371 w 1344068"/>
                <a:gd name="connsiteY8" fmla="*/ 37932 h 1006476"/>
                <a:gd name="connsiteX9" fmla="*/ 1239333 w 1344068"/>
                <a:gd name="connsiteY9" fmla="*/ 37932 h 1006476"/>
                <a:gd name="connsiteX10" fmla="*/ 839679 w 1344068"/>
                <a:gd name="connsiteY10" fmla="*/ 37932 h 1006476"/>
                <a:gd name="connsiteX11" fmla="*/ 839679 w 1344068"/>
                <a:gd name="connsiteY11" fmla="*/ 105968 h 1006476"/>
                <a:gd name="connsiteX12" fmla="*/ 1173745 w 1344068"/>
                <a:gd name="connsiteY12" fmla="*/ 105968 h 1006476"/>
                <a:gd name="connsiteX13" fmla="*/ 1173745 w 1344068"/>
                <a:gd name="connsiteY13" fmla="*/ 37932 h 1006476"/>
                <a:gd name="connsiteX14" fmla="*/ 839679 w 1344068"/>
                <a:gd name="connsiteY14" fmla="*/ 37932 h 1006476"/>
                <a:gd name="connsiteX15" fmla="*/ 170323 w 1344068"/>
                <a:gd name="connsiteY15" fmla="*/ 37932 h 1006476"/>
                <a:gd name="connsiteX16" fmla="*/ 170323 w 1344068"/>
                <a:gd name="connsiteY16" fmla="*/ 105968 h 1006476"/>
                <a:gd name="connsiteX17" fmla="*/ 504389 w 1344068"/>
                <a:gd name="connsiteY17" fmla="*/ 105968 h 1006476"/>
                <a:gd name="connsiteX18" fmla="*/ 504389 w 1344068"/>
                <a:gd name="connsiteY18" fmla="*/ 37932 h 1006476"/>
                <a:gd name="connsiteX19" fmla="*/ 170323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36697 w 1344068"/>
                <a:gd name="connsiteY24" fmla="*/ 37932 h 1006476"/>
                <a:gd name="connsiteX25" fmla="*/ 0 w 1344068"/>
                <a:gd name="connsiteY25" fmla="*/ 0 h 1006476"/>
                <a:gd name="connsiteX26" fmla="*/ 1344068 w 1344068"/>
                <a:gd name="connsiteY26" fmla="*/ 0 h 1006476"/>
                <a:gd name="connsiteX27" fmla="*/ 1344068 w 1344068"/>
                <a:gd name="connsiteY27" fmla="*/ 1006476 h 1006476"/>
                <a:gd name="connsiteX28" fmla="*/ 0 w 1344068"/>
                <a:gd name="connsiteY28" fmla="*/ 1006476 h 1006476"/>
                <a:gd name="connsiteX29" fmla="*/ 0 w 1344068"/>
                <a:gd name="connsiteY29" fmla="*/ 0 h 100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4068" h="1006476">
                  <a:moveTo>
                    <a:pt x="36697" y="138779"/>
                  </a:moveTo>
                  <a:lnTo>
                    <a:pt x="36697" y="979442"/>
                  </a:lnTo>
                  <a:lnTo>
                    <a:pt x="1307371" y="979442"/>
                  </a:lnTo>
                  <a:lnTo>
                    <a:pt x="1307371" y="138779"/>
                  </a:lnTo>
                  <a:lnTo>
                    <a:pt x="36697" y="138779"/>
                  </a:lnTo>
                  <a:close/>
                  <a:moveTo>
                    <a:pt x="1239333" y="37932"/>
                  </a:moveTo>
                  <a:lnTo>
                    <a:pt x="1239333" y="105968"/>
                  </a:lnTo>
                  <a:lnTo>
                    <a:pt x="1307371" y="105968"/>
                  </a:lnTo>
                  <a:lnTo>
                    <a:pt x="1307371" y="37932"/>
                  </a:lnTo>
                  <a:lnTo>
                    <a:pt x="1239333" y="37932"/>
                  </a:lnTo>
                  <a:close/>
                  <a:moveTo>
                    <a:pt x="839679" y="37932"/>
                  </a:moveTo>
                  <a:lnTo>
                    <a:pt x="839679" y="105968"/>
                  </a:lnTo>
                  <a:lnTo>
                    <a:pt x="1173745" y="105968"/>
                  </a:lnTo>
                  <a:lnTo>
                    <a:pt x="1173745" y="37932"/>
                  </a:lnTo>
                  <a:lnTo>
                    <a:pt x="839679" y="37932"/>
                  </a:lnTo>
                  <a:close/>
                  <a:moveTo>
                    <a:pt x="170323" y="37932"/>
                  </a:moveTo>
                  <a:lnTo>
                    <a:pt x="170323" y="105968"/>
                  </a:lnTo>
                  <a:lnTo>
                    <a:pt x="504389" y="105968"/>
                  </a:lnTo>
                  <a:lnTo>
                    <a:pt x="504389" y="37932"/>
                  </a:lnTo>
                  <a:lnTo>
                    <a:pt x="170323" y="37932"/>
                  </a:lnTo>
                  <a:close/>
                  <a:moveTo>
                    <a:pt x="36697" y="37932"/>
                  </a:moveTo>
                  <a:lnTo>
                    <a:pt x="36697" y="105968"/>
                  </a:lnTo>
                  <a:lnTo>
                    <a:pt x="104736" y="105968"/>
                  </a:lnTo>
                  <a:lnTo>
                    <a:pt x="104736" y="37932"/>
                  </a:lnTo>
                  <a:lnTo>
                    <a:pt x="36697" y="37932"/>
                  </a:lnTo>
                  <a:close/>
                  <a:moveTo>
                    <a:pt x="0" y="0"/>
                  </a:moveTo>
                  <a:lnTo>
                    <a:pt x="1344068" y="0"/>
                  </a:lnTo>
                  <a:lnTo>
                    <a:pt x="1344068" y="1006476"/>
                  </a:lnTo>
                  <a:lnTo>
                    <a:pt x="0" y="1006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44" r="79215" b="28437"/>
            <a:stretch/>
          </p:blipFill>
          <p:spPr>
            <a:xfrm>
              <a:off x="2199339" y="3751699"/>
              <a:ext cx="528369" cy="547540"/>
            </a:xfrm>
            <a:prstGeom prst="rect">
              <a:avLst/>
            </a:prstGeom>
          </p:spPr>
        </p:pic>
      </p:grpSp>
      <p:sp>
        <p:nvSpPr>
          <p:cNvPr id="58" name="TextBox 198"/>
          <p:cNvSpPr txBox="1"/>
          <p:nvPr/>
        </p:nvSpPr>
        <p:spPr>
          <a:xfrm>
            <a:off x="1679110" y="4879897"/>
            <a:ext cx="16501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ContosoAir APP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4890643" y="4633071"/>
            <a:ext cx="843408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53115" y="3780907"/>
            <a:ext cx="276214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CosmosDB (DocumentDB)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842" y="4206356"/>
            <a:ext cx="1482689" cy="778412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7007817" y="4595248"/>
            <a:ext cx="1926633" cy="1445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 bwMode="auto">
          <a:xfrm>
            <a:off x="3555044" y="3468029"/>
            <a:ext cx="2762148" cy="209293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49" y="3218361"/>
            <a:ext cx="1794912" cy="476090"/>
          </a:xfrm>
          <a:prstGeom prst="rect">
            <a:avLst/>
          </a:prstGeom>
        </p:spPr>
      </p:pic>
      <p:sp>
        <p:nvSpPr>
          <p:cNvPr id="228" name="Freeform: Shape 227"/>
          <p:cNvSpPr/>
          <p:nvPr/>
        </p:nvSpPr>
        <p:spPr bwMode="auto">
          <a:xfrm>
            <a:off x="3612995" y="2542478"/>
            <a:ext cx="5029200" cy="1483112"/>
          </a:xfrm>
          <a:custGeom>
            <a:avLst/>
            <a:gdLst>
              <a:gd name="connsiteX0" fmla="*/ 5029200 w 5029200"/>
              <a:gd name="connsiteY0" fmla="*/ 1483112 h 1483112"/>
              <a:gd name="connsiteX1" fmla="*/ 5018049 w 5029200"/>
              <a:gd name="connsiteY1" fmla="*/ 1427356 h 1483112"/>
              <a:gd name="connsiteX2" fmla="*/ 4995746 w 5029200"/>
              <a:gd name="connsiteY2" fmla="*/ 1393902 h 1483112"/>
              <a:gd name="connsiteX3" fmla="*/ 4951142 w 5029200"/>
              <a:gd name="connsiteY3" fmla="*/ 1315844 h 1483112"/>
              <a:gd name="connsiteX4" fmla="*/ 4917688 w 5029200"/>
              <a:gd name="connsiteY4" fmla="*/ 1282390 h 1483112"/>
              <a:gd name="connsiteX5" fmla="*/ 4895385 w 5029200"/>
              <a:gd name="connsiteY5" fmla="*/ 1248937 h 1483112"/>
              <a:gd name="connsiteX6" fmla="*/ 4828478 w 5029200"/>
              <a:gd name="connsiteY6" fmla="*/ 1182029 h 1483112"/>
              <a:gd name="connsiteX7" fmla="*/ 4806176 w 5029200"/>
              <a:gd name="connsiteY7" fmla="*/ 1148576 h 1483112"/>
              <a:gd name="connsiteX8" fmla="*/ 4772722 w 5029200"/>
              <a:gd name="connsiteY8" fmla="*/ 1137424 h 1483112"/>
              <a:gd name="connsiteX9" fmla="*/ 4683512 w 5029200"/>
              <a:gd name="connsiteY9" fmla="*/ 1059366 h 1483112"/>
              <a:gd name="connsiteX10" fmla="*/ 4638907 w 5029200"/>
              <a:gd name="connsiteY10" fmla="*/ 1037063 h 1483112"/>
              <a:gd name="connsiteX11" fmla="*/ 4616605 w 5029200"/>
              <a:gd name="connsiteY11" fmla="*/ 1003610 h 1483112"/>
              <a:gd name="connsiteX12" fmla="*/ 4572000 w 5029200"/>
              <a:gd name="connsiteY12" fmla="*/ 981307 h 1483112"/>
              <a:gd name="connsiteX13" fmla="*/ 4538546 w 5029200"/>
              <a:gd name="connsiteY13" fmla="*/ 959005 h 1483112"/>
              <a:gd name="connsiteX14" fmla="*/ 4438185 w 5029200"/>
              <a:gd name="connsiteY14" fmla="*/ 914400 h 1483112"/>
              <a:gd name="connsiteX15" fmla="*/ 4360127 w 5029200"/>
              <a:gd name="connsiteY15" fmla="*/ 869795 h 1483112"/>
              <a:gd name="connsiteX16" fmla="*/ 4237464 w 5029200"/>
              <a:gd name="connsiteY16" fmla="*/ 791737 h 1483112"/>
              <a:gd name="connsiteX17" fmla="*/ 4114800 w 5029200"/>
              <a:gd name="connsiteY17" fmla="*/ 758283 h 1483112"/>
              <a:gd name="connsiteX18" fmla="*/ 4059044 w 5029200"/>
              <a:gd name="connsiteY18" fmla="*/ 735981 h 1483112"/>
              <a:gd name="connsiteX19" fmla="*/ 3958683 w 5029200"/>
              <a:gd name="connsiteY19" fmla="*/ 713678 h 1483112"/>
              <a:gd name="connsiteX20" fmla="*/ 3914078 w 5029200"/>
              <a:gd name="connsiteY20" fmla="*/ 691376 h 1483112"/>
              <a:gd name="connsiteX21" fmla="*/ 3858322 w 5029200"/>
              <a:gd name="connsiteY21" fmla="*/ 669073 h 1483112"/>
              <a:gd name="connsiteX22" fmla="*/ 3691054 w 5029200"/>
              <a:gd name="connsiteY22" fmla="*/ 591015 h 1483112"/>
              <a:gd name="connsiteX23" fmla="*/ 3635298 w 5029200"/>
              <a:gd name="connsiteY23" fmla="*/ 579863 h 1483112"/>
              <a:gd name="connsiteX24" fmla="*/ 3568390 w 5029200"/>
              <a:gd name="connsiteY24" fmla="*/ 546410 h 1483112"/>
              <a:gd name="connsiteX25" fmla="*/ 3501483 w 5029200"/>
              <a:gd name="connsiteY25" fmla="*/ 535259 h 1483112"/>
              <a:gd name="connsiteX26" fmla="*/ 3456878 w 5029200"/>
              <a:gd name="connsiteY26" fmla="*/ 524107 h 1483112"/>
              <a:gd name="connsiteX27" fmla="*/ 3356517 w 5029200"/>
              <a:gd name="connsiteY27" fmla="*/ 501805 h 1483112"/>
              <a:gd name="connsiteX28" fmla="*/ 3311912 w 5029200"/>
              <a:gd name="connsiteY28" fmla="*/ 490654 h 1483112"/>
              <a:gd name="connsiteX29" fmla="*/ 3233854 w 5029200"/>
              <a:gd name="connsiteY29" fmla="*/ 468351 h 1483112"/>
              <a:gd name="connsiteX30" fmla="*/ 3166946 w 5029200"/>
              <a:gd name="connsiteY30" fmla="*/ 457200 h 1483112"/>
              <a:gd name="connsiteX31" fmla="*/ 3088888 w 5029200"/>
              <a:gd name="connsiteY31" fmla="*/ 434898 h 1483112"/>
              <a:gd name="connsiteX32" fmla="*/ 3055434 w 5029200"/>
              <a:gd name="connsiteY32" fmla="*/ 423746 h 1483112"/>
              <a:gd name="connsiteX33" fmla="*/ 2966225 w 5029200"/>
              <a:gd name="connsiteY33" fmla="*/ 412595 h 1483112"/>
              <a:gd name="connsiteX34" fmla="*/ 2910468 w 5029200"/>
              <a:gd name="connsiteY34" fmla="*/ 401444 h 1483112"/>
              <a:gd name="connsiteX35" fmla="*/ 2776654 w 5029200"/>
              <a:gd name="connsiteY35" fmla="*/ 390293 h 1483112"/>
              <a:gd name="connsiteX36" fmla="*/ 2698595 w 5029200"/>
              <a:gd name="connsiteY36" fmla="*/ 379142 h 1483112"/>
              <a:gd name="connsiteX37" fmla="*/ 2553629 w 5029200"/>
              <a:gd name="connsiteY37" fmla="*/ 356839 h 1483112"/>
              <a:gd name="connsiteX38" fmla="*/ 2475571 w 5029200"/>
              <a:gd name="connsiteY38" fmla="*/ 345688 h 1483112"/>
              <a:gd name="connsiteX39" fmla="*/ 2430966 w 5029200"/>
              <a:gd name="connsiteY39" fmla="*/ 334537 h 1483112"/>
              <a:gd name="connsiteX40" fmla="*/ 2397512 w 5029200"/>
              <a:gd name="connsiteY40" fmla="*/ 323385 h 1483112"/>
              <a:gd name="connsiteX41" fmla="*/ 2274849 w 5029200"/>
              <a:gd name="connsiteY41" fmla="*/ 312234 h 1483112"/>
              <a:gd name="connsiteX42" fmla="*/ 2085278 w 5029200"/>
              <a:gd name="connsiteY42" fmla="*/ 278781 h 1483112"/>
              <a:gd name="connsiteX43" fmla="*/ 2051825 w 5029200"/>
              <a:gd name="connsiteY43" fmla="*/ 267629 h 1483112"/>
              <a:gd name="connsiteX44" fmla="*/ 1951464 w 5029200"/>
              <a:gd name="connsiteY44" fmla="*/ 256478 h 1483112"/>
              <a:gd name="connsiteX45" fmla="*/ 1773044 w 5029200"/>
              <a:gd name="connsiteY45" fmla="*/ 223024 h 1483112"/>
              <a:gd name="connsiteX46" fmla="*/ 1706137 w 5029200"/>
              <a:gd name="connsiteY46" fmla="*/ 211873 h 1483112"/>
              <a:gd name="connsiteX47" fmla="*/ 1527717 w 5029200"/>
              <a:gd name="connsiteY47" fmla="*/ 189571 h 1483112"/>
              <a:gd name="connsiteX48" fmla="*/ 836342 w 5029200"/>
              <a:gd name="connsiteY48" fmla="*/ 156117 h 1483112"/>
              <a:gd name="connsiteX49" fmla="*/ 702527 w 5029200"/>
              <a:gd name="connsiteY49" fmla="*/ 133815 h 1483112"/>
              <a:gd name="connsiteX50" fmla="*/ 657922 w 5029200"/>
              <a:gd name="connsiteY50" fmla="*/ 122663 h 1483112"/>
              <a:gd name="connsiteX51" fmla="*/ 434898 w 5029200"/>
              <a:gd name="connsiteY51" fmla="*/ 78059 h 1483112"/>
              <a:gd name="connsiteX52" fmla="*/ 301083 w 5029200"/>
              <a:gd name="connsiteY52" fmla="*/ 55756 h 1483112"/>
              <a:gd name="connsiteX53" fmla="*/ 223025 w 5029200"/>
              <a:gd name="connsiteY53" fmla="*/ 33454 h 1483112"/>
              <a:gd name="connsiteX54" fmla="*/ 167268 w 5029200"/>
              <a:gd name="connsiteY54" fmla="*/ 22302 h 1483112"/>
              <a:gd name="connsiteX55" fmla="*/ 133815 w 5029200"/>
              <a:gd name="connsiteY55" fmla="*/ 11151 h 1483112"/>
              <a:gd name="connsiteX56" fmla="*/ 89210 w 5029200"/>
              <a:gd name="connsiteY56" fmla="*/ 0 h 1483112"/>
              <a:gd name="connsiteX57" fmla="*/ 55756 w 5029200"/>
              <a:gd name="connsiteY57" fmla="*/ 11151 h 1483112"/>
              <a:gd name="connsiteX58" fmla="*/ 22303 w 5029200"/>
              <a:gd name="connsiteY58" fmla="*/ 33454 h 1483112"/>
              <a:gd name="connsiteX59" fmla="*/ 0 w 5029200"/>
              <a:gd name="connsiteY59" fmla="*/ 44605 h 148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029200" h="1483112">
                <a:moveTo>
                  <a:pt x="5029200" y="1483112"/>
                </a:moveTo>
                <a:cubicBezTo>
                  <a:pt x="5025483" y="1464527"/>
                  <a:pt x="5024704" y="1445103"/>
                  <a:pt x="5018049" y="1427356"/>
                </a:cubicBezTo>
                <a:cubicBezTo>
                  <a:pt x="5013343" y="1414807"/>
                  <a:pt x="5002395" y="1405538"/>
                  <a:pt x="4995746" y="1393902"/>
                </a:cubicBezTo>
                <a:cubicBezTo>
                  <a:pt x="4975917" y="1359201"/>
                  <a:pt x="4975839" y="1345480"/>
                  <a:pt x="4951142" y="1315844"/>
                </a:cubicBezTo>
                <a:cubicBezTo>
                  <a:pt x="4941046" y="1303729"/>
                  <a:pt x="4927784" y="1294505"/>
                  <a:pt x="4917688" y="1282390"/>
                </a:cubicBezTo>
                <a:cubicBezTo>
                  <a:pt x="4909108" y="1272094"/>
                  <a:pt x="4904289" y="1258954"/>
                  <a:pt x="4895385" y="1248937"/>
                </a:cubicBezTo>
                <a:cubicBezTo>
                  <a:pt x="4874431" y="1225363"/>
                  <a:pt x="4845974" y="1208272"/>
                  <a:pt x="4828478" y="1182029"/>
                </a:cubicBezTo>
                <a:cubicBezTo>
                  <a:pt x="4821044" y="1170878"/>
                  <a:pt x="4816641" y="1156948"/>
                  <a:pt x="4806176" y="1148576"/>
                </a:cubicBezTo>
                <a:cubicBezTo>
                  <a:pt x="4796997" y="1141233"/>
                  <a:pt x="4783873" y="1141141"/>
                  <a:pt x="4772722" y="1137424"/>
                </a:cubicBezTo>
                <a:cubicBezTo>
                  <a:pt x="4731595" y="1096297"/>
                  <a:pt x="4726544" y="1083956"/>
                  <a:pt x="4683512" y="1059366"/>
                </a:cubicBezTo>
                <a:cubicBezTo>
                  <a:pt x="4669079" y="1051119"/>
                  <a:pt x="4653775" y="1044497"/>
                  <a:pt x="4638907" y="1037063"/>
                </a:cubicBezTo>
                <a:cubicBezTo>
                  <a:pt x="4631473" y="1025912"/>
                  <a:pt x="4626901" y="1012190"/>
                  <a:pt x="4616605" y="1003610"/>
                </a:cubicBezTo>
                <a:cubicBezTo>
                  <a:pt x="4603835" y="992968"/>
                  <a:pt x="4586433" y="989554"/>
                  <a:pt x="4572000" y="981307"/>
                </a:cubicBezTo>
                <a:cubicBezTo>
                  <a:pt x="4560364" y="974658"/>
                  <a:pt x="4550262" y="965514"/>
                  <a:pt x="4538546" y="959005"/>
                </a:cubicBezTo>
                <a:cubicBezTo>
                  <a:pt x="4480477" y="926744"/>
                  <a:pt x="4486172" y="930395"/>
                  <a:pt x="4438185" y="914400"/>
                </a:cubicBezTo>
                <a:cubicBezTo>
                  <a:pt x="4322459" y="837249"/>
                  <a:pt x="4501612" y="954687"/>
                  <a:pt x="4360127" y="869795"/>
                </a:cubicBezTo>
                <a:cubicBezTo>
                  <a:pt x="4341670" y="858721"/>
                  <a:pt x="4262445" y="802146"/>
                  <a:pt x="4237464" y="791737"/>
                </a:cubicBezTo>
                <a:cubicBezTo>
                  <a:pt x="4165368" y="761697"/>
                  <a:pt x="4173935" y="777994"/>
                  <a:pt x="4114800" y="758283"/>
                </a:cubicBezTo>
                <a:cubicBezTo>
                  <a:pt x="4095810" y="751953"/>
                  <a:pt x="4078034" y="742311"/>
                  <a:pt x="4059044" y="735981"/>
                </a:cubicBezTo>
                <a:cubicBezTo>
                  <a:pt x="4035413" y="728104"/>
                  <a:pt x="3980789" y="718099"/>
                  <a:pt x="3958683" y="713678"/>
                </a:cubicBezTo>
                <a:cubicBezTo>
                  <a:pt x="3943815" y="706244"/>
                  <a:pt x="3929268" y="698127"/>
                  <a:pt x="3914078" y="691376"/>
                </a:cubicBezTo>
                <a:cubicBezTo>
                  <a:pt x="3895786" y="683246"/>
                  <a:pt x="3876434" y="677596"/>
                  <a:pt x="3858322" y="669073"/>
                </a:cubicBezTo>
                <a:cubicBezTo>
                  <a:pt x="3824192" y="653012"/>
                  <a:pt x="3745844" y="604713"/>
                  <a:pt x="3691054" y="591015"/>
                </a:cubicBezTo>
                <a:cubicBezTo>
                  <a:pt x="3672666" y="586418"/>
                  <a:pt x="3653883" y="583580"/>
                  <a:pt x="3635298" y="579863"/>
                </a:cubicBezTo>
                <a:cubicBezTo>
                  <a:pt x="3612995" y="568712"/>
                  <a:pt x="3592045" y="554295"/>
                  <a:pt x="3568390" y="546410"/>
                </a:cubicBezTo>
                <a:cubicBezTo>
                  <a:pt x="3546940" y="539260"/>
                  <a:pt x="3523654" y="539693"/>
                  <a:pt x="3501483" y="535259"/>
                </a:cubicBezTo>
                <a:cubicBezTo>
                  <a:pt x="3486455" y="532253"/>
                  <a:pt x="3471812" y="527553"/>
                  <a:pt x="3456878" y="524107"/>
                </a:cubicBezTo>
                <a:lnTo>
                  <a:pt x="3356517" y="501805"/>
                </a:lnTo>
                <a:cubicBezTo>
                  <a:pt x="3341584" y="498359"/>
                  <a:pt x="3326698" y="494687"/>
                  <a:pt x="3311912" y="490654"/>
                </a:cubicBezTo>
                <a:cubicBezTo>
                  <a:pt x="3285805" y="483534"/>
                  <a:pt x="3260222" y="474436"/>
                  <a:pt x="3233854" y="468351"/>
                </a:cubicBezTo>
                <a:cubicBezTo>
                  <a:pt x="3211823" y="463267"/>
                  <a:pt x="3189249" y="460917"/>
                  <a:pt x="3166946" y="457200"/>
                </a:cubicBezTo>
                <a:cubicBezTo>
                  <a:pt x="3086723" y="430459"/>
                  <a:pt x="3186920" y="462908"/>
                  <a:pt x="3088888" y="434898"/>
                </a:cubicBezTo>
                <a:cubicBezTo>
                  <a:pt x="3077586" y="431669"/>
                  <a:pt x="3066999" y="425849"/>
                  <a:pt x="3055434" y="423746"/>
                </a:cubicBezTo>
                <a:cubicBezTo>
                  <a:pt x="3025950" y="418385"/>
                  <a:pt x="2995844" y="417152"/>
                  <a:pt x="2966225" y="412595"/>
                </a:cubicBezTo>
                <a:cubicBezTo>
                  <a:pt x="2947492" y="409713"/>
                  <a:pt x="2929292" y="403659"/>
                  <a:pt x="2910468" y="401444"/>
                </a:cubicBezTo>
                <a:cubicBezTo>
                  <a:pt x="2866015" y="396214"/>
                  <a:pt x="2821167" y="394979"/>
                  <a:pt x="2776654" y="390293"/>
                </a:cubicBezTo>
                <a:cubicBezTo>
                  <a:pt x="2750515" y="387542"/>
                  <a:pt x="2724615" y="382859"/>
                  <a:pt x="2698595" y="379142"/>
                </a:cubicBezTo>
                <a:cubicBezTo>
                  <a:pt x="2626531" y="355119"/>
                  <a:pt x="2686917" y="372520"/>
                  <a:pt x="2553629" y="356839"/>
                </a:cubicBezTo>
                <a:cubicBezTo>
                  <a:pt x="2527526" y="353768"/>
                  <a:pt x="2501431" y="350390"/>
                  <a:pt x="2475571" y="345688"/>
                </a:cubicBezTo>
                <a:cubicBezTo>
                  <a:pt x="2460492" y="342946"/>
                  <a:pt x="2445702" y="338747"/>
                  <a:pt x="2430966" y="334537"/>
                </a:cubicBezTo>
                <a:cubicBezTo>
                  <a:pt x="2419664" y="331308"/>
                  <a:pt x="2409148" y="325047"/>
                  <a:pt x="2397512" y="323385"/>
                </a:cubicBezTo>
                <a:cubicBezTo>
                  <a:pt x="2356868" y="317579"/>
                  <a:pt x="2315737" y="315951"/>
                  <a:pt x="2274849" y="312234"/>
                </a:cubicBezTo>
                <a:cubicBezTo>
                  <a:pt x="2211360" y="248748"/>
                  <a:pt x="2271926" y="299520"/>
                  <a:pt x="2085278" y="278781"/>
                </a:cubicBezTo>
                <a:cubicBezTo>
                  <a:pt x="2073596" y="277483"/>
                  <a:pt x="2063419" y="269561"/>
                  <a:pt x="2051825" y="267629"/>
                </a:cubicBezTo>
                <a:cubicBezTo>
                  <a:pt x="2018623" y="262095"/>
                  <a:pt x="1984918" y="260195"/>
                  <a:pt x="1951464" y="256478"/>
                </a:cubicBezTo>
                <a:cubicBezTo>
                  <a:pt x="1812792" y="221811"/>
                  <a:pt x="1912603" y="242962"/>
                  <a:pt x="1773044" y="223024"/>
                </a:cubicBezTo>
                <a:cubicBezTo>
                  <a:pt x="1750661" y="219826"/>
                  <a:pt x="1728484" y="215311"/>
                  <a:pt x="1706137" y="211873"/>
                </a:cubicBezTo>
                <a:cubicBezTo>
                  <a:pt x="1663916" y="205378"/>
                  <a:pt x="1565635" y="191567"/>
                  <a:pt x="1527717" y="189571"/>
                </a:cubicBezTo>
                <a:cubicBezTo>
                  <a:pt x="597672" y="140621"/>
                  <a:pt x="1270690" y="187141"/>
                  <a:pt x="836342" y="156117"/>
                </a:cubicBezTo>
                <a:cubicBezTo>
                  <a:pt x="735956" y="131021"/>
                  <a:pt x="859167" y="159922"/>
                  <a:pt x="702527" y="133815"/>
                </a:cubicBezTo>
                <a:cubicBezTo>
                  <a:pt x="687410" y="131295"/>
                  <a:pt x="672926" y="125789"/>
                  <a:pt x="657922" y="122663"/>
                </a:cubicBezTo>
                <a:cubicBezTo>
                  <a:pt x="583702" y="107201"/>
                  <a:pt x="509680" y="90523"/>
                  <a:pt x="434898" y="78059"/>
                </a:cubicBezTo>
                <a:cubicBezTo>
                  <a:pt x="390293" y="70625"/>
                  <a:pt x="345529" y="64090"/>
                  <a:pt x="301083" y="55756"/>
                </a:cubicBezTo>
                <a:cubicBezTo>
                  <a:pt x="217650" y="40112"/>
                  <a:pt x="292051" y="50711"/>
                  <a:pt x="223025" y="33454"/>
                </a:cubicBezTo>
                <a:cubicBezTo>
                  <a:pt x="204637" y="28857"/>
                  <a:pt x="185656" y="26899"/>
                  <a:pt x="167268" y="22302"/>
                </a:cubicBezTo>
                <a:cubicBezTo>
                  <a:pt x="155865" y="19451"/>
                  <a:pt x="145117" y="14380"/>
                  <a:pt x="133815" y="11151"/>
                </a:cubicBezTo>
                <a:cubicBezTo>
                  <a:pt x="119079" y="6941"/>
                  <a:pt x="104078" y="3717"/>
                  <a:pt x="89210" y="0"/>
                </a:cubicBezTo>
                <a:cubicBezTo>
                  <a:pt x="78059" y="3717"/>
                  <a:pt x="66270" y="5894"/>
                  <a:pt x="55756" y="11151"/>
                </a:cubicBezTo>
                <a:cubicBezTo>
                  <a:pt x="43769" y="17145"/>
                  <a:pt x="33795" y="26559"/>
                  <a:pt x="22303" y="33454"/>
                </a:cubicBezTo>
                <a:cubicBezTo>
                  <a:pt x="15176" y="37730"/>
                  <a:pt x="7434" y="40888"/>
                  <a:pt x="0" y="44605"/>
                </a:cubicBez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Straight Connector 229"/>
          <p:cNvCxnSpPr/>
          <p:nvPr/>
        </p:nvCxnSpPr>
        <p:spPr>
          <a:xfrm>
            <a:off x="9864186" y="5046711"/>
            <a:ext cx="0" cy="59964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2292527" y="2872337"/>
            <a:ext cx="3022" cy="44522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2294152" y="3703231"/>
            <a:ext cx="9711" cy="485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186367" y="4619164"/>
            <a:ext cx="188914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Predictive Analysis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22842" y="3774116"/>
            <a:ext cx="188914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Machine Learning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721" y="4141131"/>
            <a:ext cx="890295" cy="88321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93065" y="2463034"/>
            <a:ext cx="2637745" cy="880779"/>
            <a:chOff x="5145780" y="5061927"/>
            <a:chExt cx="2637745" cy="880779"/>
          </a:xfrm>
        </p:grpSpPr>
        <p:sp>
          <p:nvSpPr>
            <p:cNvPr id="38" name="Rectangle 37"/>
            <p:cNvSpPr/>
            <p:nvPr/>
          </p:nvSpPr>
          <p:spPr>
            <a:xfrm>
              <a:off x="5145780" y="5061927"/>
              <a:ext cx="784464" cy="88077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15875" cap="sq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15146" y="5674624"/>
              <a:ext cx="346346" cy="1678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2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</a:t>
              </a:r>
            </a:p>
          </p:txBody>
        </p:sp>
        <p:sp>
          <p:nvSpPr>
            <p:cNvPr id="44" name="TextBox 198"/>
            <p:cNvSpPr txBox="1"/>
            <p:nvPr/>
          </p:nvSpPr>
          <p:spPr>
            <a:xfrm>
              <a:off x="7032530" y="5575095"/>
              <a:ext cx="750995" cy="3357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2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080" y="5164584"/>
              <a:ext cx="442732" cy="442732"/>
            </a:xfrm>
            <a:prstGeom prst="rect">
              <a:avLst/>
            </a:prstGeom>
          </p:spPr>
        </p:pic>
        <p:cxnSp>
          <p:nvCxnSpPr>
            <p:cNvPr id="42" name="Straight Connector 41"/>
            <p:cNvCxnSpPr/>
            <p:nvPr/>
          </p:nvCxnSpPr>
          <p:spPr>
            <a:xfrm>
              <a:off x="5943513" y="5494520"/>
              <a:ext cx="1052930" cy="7796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740" y="5155124"/>
              <a:ext cx="484311" cy="484311"/>
            </a:xfrm>
            <a:prstGeom prst="rect">
              <a:avLst/>
            </a:prstGeom>
          </p:spPr>
        </p:pic>
      </p:grpSp>
      <p:grpSp>
        <p:nvGrpSpPr>
          <p:cNvPr id="227" name="Group 226"/>
          <p:cNvGrpSpPr/>
          <p:nvPr/>
        </p:nvGrpSpPr>
        <p:grpSpPr>
          <a:xfrm>
            <a:off x="1843191" y="2018864"/>
            <a:ext cx="983577" cy="849083"/>
            <a:chOff x="781916" y="2638457"/>
            <a:chExt cx="983577" cy="849083"/>
          </a:xfrm>
        </p:grpSpPr>
        <p:sp>
          <p:nvSpPr>
            <p:cNvPr id="20" name="Rectangle 19"/>
            <p:cNvSpPr/>
            <p:nvPr/>
          </p:nvSpPr>
          <p:spPr bwMode="auto">
            <a:xfrm>
              <a:off x="781916" y="2638457"/>
              <a:ext cx="983577" cy="84908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306" y="2711970"/>
              <a:ext cx="691376" cy="691376"/>
            </a:xfrm>
            <a:prstGeom prst="rect">
              <a:avLst/>
            </a:prstGeom>
          </p:spPr>
        </p:pic>
      </p:grpSp>
      <p:sp>
        <p:nvSpPr>
          <p:cNvPr id="59" name="Freeform: Shape 58"/>
          <p:cNvSpPr/>
          <p:nvPr/>
        </p:nvSpPr>
        <p:spPr bwMode="auto">
          <a:xfrm>
            <a:off x="3939994" y="4329807"/>
            <a:ext cx="779220" cy="747819"/>
          </a:xfrm>
          <a:custGeom>
            <a:avLst/>
            <a:gdLst>
              <a:gd name="connsiteX0" fmla="*/ 2058796 w 2400405"/>
              <a:gd name="connsiteY0" fmla="*/ 1256620 h 2395129"/>
              <a:gd name="connsiteX1" fmla="*/ 2391143 w 2400405"/>
              <a:gd name="connsiteY1" fmla="*/ 1256620 h 2395129"/>
              <a:gd name="connsiteX2" fmla="*/ 2391143 w 2400405"/>
              <a:gd name="connsiteY2" fmla="*/ 2395129 h 2395129"/>
              <a:gd name="connsiteX3" fmla="*/ 1252634 w 2400405"/>
              <a:gd name="connsiteY3" fmla="*/ 2395129 h 2395129"/>
              <a:gd name="connsiteX4" fmla="*/ 1252634 w 2400405"/>
              <a:gd name="connsiteY4" fmla="*/ 1722169 h 2395129"/>
              <a:gd name="connsiteX5" fmla="*/ 1421433 w 2400405"/>
              <a:gd name="connsiteY5" fmla="*/ 1722169 h 2395129"/>
              <a:gd name="connsiteX6" fmla="*/ 1421433 w 2400405"/>
              <a:gd name="connsiteY6" fmla="*/ 2226330 h 2395129"/>
              <a:gd name="connsiteX7" fmla="*/ 2222344 w 2400405"/>
              <a:gd name="connsiteY7" fmla="*/ 2226330 h 2395129"/>
              <a:gd name="connsiteX8" fmla="*/ 2222344 w 2400405"/>
              <a:gd name="connsiteY8" fmla="*/ 1425419 h 2395129"/>
              <a:gd name="connsiteX9" fmla="*/ 2078471 w 2400405"/>
              <a:gd name="connsiteY9" fmla="*/ 1425419 h 2395129"/>
              <a:gd name="connsiteX10" fmla="*/ 2079066 w 2400405"/>
              <a:gd name="connsiteY10" fmla="*/ 1422837 h 2395129"/>
              <a:gd name="connsiteX11" fmla="*/ 2082826 w 2400405"/>
              <a:gd name="connsiteY11" fmla="*/ 1373140 h 2395129"/>
              <a:gd name="connsiteX12" fmla="*/ 2072553 w 2400405"/>
              <a:gd name="connsiteY12" fmla="*/ 1291585 h 2395129"/>
              <a:gd name="connsiteX13" fmla="*/ 0 w 2400405"/>
              <a:gd name="connsiteY13" fmla="*/ 1256620 h 2395129"/>
              <a:gd name="connsiteX14" fmla="*/ 315952 w 2400405"/>
              <a:gd name="connsiteY14" fmla="*/ 1256620 h 2395129"/>
              <a:gd name="connsiteX15" fmla="*/ 315223 w 2400405"/>
              <a:gd name="connsiteY15" fmla="*/ 1263854 h 2395129"/>
              <a:gd name="connsiteX16" fmla="*/ 328997 w 2400405"/>
              <a:gd name="connsiteY16" fmla="*/ 1373192 h 2395129"/>
              <a:gd name="connsiteX17" fmla="*/ 349546 w 2400405"/>
              <a:gd name="connsiteY17" fmla="*/ 1425419 h 2395129"/>
              <a:gd name="connsiteX18" fmla="*/ 168799 w 2400405"/>
              <a:gd name="connsiteY18" fmla="*/ 1425419 h 2395129"/>
              <a:gd name="connsiteX19" fmla="*/ 168799 w 2400405"/>
              <a:gd name="connsiteY19" fmla="*/ 2226330 h 2395129"/>
              <a:gd name="connsiteX20" fmla="*/ 969710 w 2400405"/>
              <a:gd name="connsiteY20" fmla="*/ 2226330 h 2395129"/>
              <a:gd name="connsiteX21" fmla="*/ 969710 w 2400405"/>
              <a:gd name="connsiteY21" fmla="*/ 1722169 h 2395129"/>
              <a:gd name="connsiteX22" fmla="*/ 1138509 w 2400405"/>
              <a:gd name="connsiteY22" fmla="*/ 1722169 h 2395129"/>
              <a:gd name="connsiteX23" fmla="*/ 1138509 w 2400405"/>
              <a:gd name="connsiteY23" fmla="*/ 2395129 h 2395129"/>
              <a:gd name="connsiteX24" fmla="*/ 0 w 2400405"/>
              <a:gd name="connsiteY24" fmla="*/ 2395129 h 2395129"/>
              <a:gd name="connsiteX25" fmla="*/ 1299167 w 2400405"/>
              <a:gd name="connsiteY25" fmla="*/ 621459 h 2395129"/>
              <a:gd name="connsiteX26" fmla="*/ 1766863 w 2400405"/>
              <a:gd name="connsiteY26" fmla="*/ 1098276 h 2395129"/>
              <a:gd name="connsiteX27" fmla="*/ 1763173 w 2400405"/>
              <a:gd name="connsiteY27" fmla="*/ 1135592 h 2395129"/>
              <a:gd name="connsiteX28" fmla="*/ 1843595 w 2400405"/>
              <a:gd name="connsiteY28" fmla="*/ 1152145 h 2395129"/>
              <a:gd name="connsiteX29" fmla="*/ 1984643 w 2400405"/>
              <a:gd name="connsiteY29" fmla="*/ 1369087 h 2395129"/>
              <a:gd name="connsiteX30" fmla="*/ 1843595 w 2400405"/>
              <a:gd name="connsiteY30" fmla="*/ 1586029 h 2395129"/>
              <a:gd name="connsiteX31" fmla="*/ 1775166 w 2400405"/>
              <a:gd name="connsiteY31" fmla="*/ 1600113 h 2395129"/>
              <a:gd name="connsiteX32" fmla="*/ 1764705 w 2400405"/>
              <a:gd name="connsiteY32" fmla="*/ 1604531 h 2395129"/>
              <a:gd name="connsiteX33" fmla="*/ 1753703 w 2400405"/>
              <a:gd name="connsiteY33" fmla="*/ 1604531 h 2395129"/>
              <a:gd name="connsiteX34" fmla="*/ 768881 w 2400405"/>
              <a:gd name="connsiteY34" fmla="*/ 1604531 h 2395129"/>
              <a:gd name="connsiteX35" fmla="*/ 726694 w 2400405"/>
              <a:gd name="connsiteY35" fmla="*/ 1604531 h 2395129"/>
              <a:gd name="connsiteX36" fmla="*/ 713124 w 2400405"/>
              <a:gd name="connsiteY36" fmla="*/ 1598801 h 2395129"/>
              <a:gd name="connsiteX37" fmla="*/ 701035 w 2400405"/>
              <a:gd name="connsiteY37" fmla="*/ 1597560 h 2395129"/>
              <a:gd name="connsiteX38" fmla="*/ 432240 w 2400405"/>
              <a:gd name="connsiteY38" fmla="*/ 1261325 h 2395129"/>
              <a:gd name="connsiteX39" fmla="*/ 768881 w 2400405"/>
              <a:gd name="connsiteY39" fmla="*/ 918119 h 2395129"/>
              <a:gd name="connsiteX40" fmla="*/ 836726 w 2400405"/>
              <a:gd name="connsiteY40" fmla="*/ 925092 h 2395129"/>
              <a:gd name="connsiteX41" fmla="*/ 864054 w 2400405"/>
              <a:gd name="connsiteY41" fmla="*/ 933741 h 2395129"/>
              <a:gd name="connsiteX42" fmla="*/ 868225 w 2400405"/>
              <a:gd name="connsiteY42" fmla="*/ 912677 h 2395129"/>
              <a:gd name="connsiteX43" fmla="*/ 1299167 w 2400405"/>
              <a:gd name="connsiteY43" fmla="*/ 621459 h 2395129"/>
              <a:gd name="connsiteX44" fmla="*/ 1261896 w 2400405"/>
              <a:gd name="connsiteY44" fmla="*/ 0 h 2395129"/>
              <a:gd name="connsiteX45" fmla="*/ 2400405 w 2400405"/>
              <a:gd name="connsiteY45" fmla="*/ 0 h 2395129"/>
              <a:gd name="connsiteX46" fmla="*/ 2400405 w 2400405"/>
              <a:gd name="connsiteY46" fmla="*/ 1138509 h 2395129"/>
              <a:gd name="connsiteX47" fmla="*/ 1980483 w 2400405"/>
              <a:gd name="connsiteY47" fmla="*/ 1138509 h 2395129"/>
              <a:gd name="connsiteX48" fmla="*/ 1938950 w 2400405"/>
              <a:gd name="connsiteY48" fmla="*/ 1102542 h 2395129"/>
              <a:gd name="connsiteX49" fmla="*/ 1899596 w 2400405"/>
              <a:gd name="connsiteY49" fmla="*/ 1081181 h 2395129"/>
              <a:gd name="connsiteX50" fmla="*/ 1889409 w 2400405"/>
              <a:gd name="connsiteY50" fmla="*/ 980134 h 2395129"/>
              <a:gd name="connsiteX51" fmla="*/ 1886313 w 2400405"/>
              <a:gd name="connsiteY51" fmla="*/ 969710 h 2395129"/>
              <a:gd name="connsiteX52" fmla="*/ 2231606 w 2400405"/>
              <a:gd name="connsiteY52" fmla="*/ 969710 h 2395129"/>
              <a:gd name="connsiteX53" fmla="*/ 2231606 w 2400405"/>
              <a:gd name="connsiteY53" fmla="*/ 168799 h 2395129"/>
              <a:gd name="connsiteX54" fmla="*/ 1430695 w 2400405"/>
              <a:gd name="connsiteY54" fmla="*/ 168799 h 2395129"/>
              <a:gd name="connsiteX55" fmla="*/ 1430695 w 2400405"/>
              <a:gd name="connsiteY55" fmla="*/ 526519 h 2395129"/>
              <a:gd name="connsiteX56" fmla="*/ 1421863 w 2400405"/>
              <a:gd name="connsiteY56" fmla="*/ 524133 h 2395129"/>
              <a:gd name="connsiteX57" fmla="*/ 1318752 w 2400405"/>
              <a:gd name="connsiteY57" fmla="*/ 515035 h 2395129"/>
              <a:gd name="connsiteX58" fmla="*/ 1261896 w 2400405"/>
              <a:gd name="connsiteY58" fmla="*/ 518622 h 2395129"/>
              <a:gd name="connsiteX59" fmla="*/ 9262 w 2400405"/>
              <a:gd name="connsiteY59" fmla="*/ 0 h 2395129"/>
              <a:gd name="connsiteX60" fmla="*/ 1147771 w 2400405"/>
              <a:gd name="connsiteY60" fmla="*/ 0 h 2395129"/>
              <a:gd name="connsiteX61" fmla="*/ 1147771 w 2400405"/>
              <a:gd name="connsiteY61" fmla="*/ 541616 h 2395129"/>
              <a:gd name="connsiteX62" fmla="*/ 1105167 w 2400405"/>
              <a:gd name="connsiteY62" fmla="*/ 555439 h 2395129"/>
              <a:gd name="connsiteX63" fmla="*/ 1041102 w 2400405"/>
              <a:gd name="connsiteY63" fmla="*/ 585339 h 2395129"/>
              <a:gd name="connsiteX64" fmla="*/ 978972 w 2400405"/>
              <a:gd name="connsiteY64" fmla="*/ 629491 h 2395129"/>
              <a:gd name="connsiteX65" fmla="*/ 978972 w 2400405"/>
              <a:gd name="connsiteY65" fmla="*/ 168799 h 2395129"/>
              <a:gd name="connsiteX66" fmla="*/ 178061 w 2400405"/>
              <a:gd name="connsiteY66" fmla="*/ 168799 h 2395129"/>
              <a:gd name="connsiteX67" fmla="*/ 178061 w 2400405"/>
              <a:gd name="connsiteY67" fmla="*/ 969710 h 2395129"/>
              <a:gd name="connsiteX68" fmla="*/ 430811 w 2400405"/>
              <a:gd name="connsiteY68" fmla="*/ 969710 h 2395129"/>
              <a:gd name="connsiteX69" fmla="*/ 389941 w 2400405"/>
              <a:gd name="connsiteY69" fmla="*/ 1019244 h 2395129"/>
              <a:gd name="connsiteX70" fmla="*/ 349604 w 2400405"/>
              <a:gd name="connsiteY70" fmla="*/ 1093560 h 2395129"/>
              <a:gd name="connsiteX71" fmla="*/ 335651 w 2400405"/>
              <a:gd name="connsiteY71" fmla="*/ 1138509 h 2395129"/>
              <a:gd name="connsiteX72" fmla="*/ 9262 w 2400405"/>
              <a:gd name="connsiteY72" fmla="*/ 1138509 h 239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400405" h="2395129">
                <a:moveTo>
                  <a:pt x="2058796" y="1256620"/>
                </a:moveTo>
                <a:lnTo>
                  <a:pt x="2391143" y="1256620"/>
                </a:lnTo>
                <a:lnTo>
                  <a:pt x="2391143" y="2395129"/>
                </a:lnTo>
                <a:lnTo>
                  <a:pt x="1252634" y="2395129"/>
                </a:lnTo>
                <a:lnTo>
                  <a:pt x="1252634" y="1722169"/>
                </a:lnTo>
                <a:lnTo>
                  <a:pt x="1421433" y="1722169"/>
                </a:lnTo>
                <a:lnTo>
                  <a:pt x="1421433" y="2226330"/>
                </a:lnTo>
                <a:lnTo>
                  <a:pt x="2222344" y="2226330"/>
                </a:lnTo>
                <a:lnTo>
                  <a:pt x="2222344" y="1425419"/>
                </a:lnTo>
                <a:lnTo>
                  <a:pt x="2078471" y="1425419"/>
                </a:lnTo>
                <a:lnTo>
                  <a:pt x="2079066" y="1422837"/>
                </a:lnTo>
                <a:cubicBezTo>
                  <a:pt x="2081542" y="1406633"/>
                  <a:pt x="2082826" y="1390036"/>
                  <a:pt x="2082826" y="1373140"/>
                </a:cubicBezTo>
                <a:cubicBezTo>
                  <a:pt x="2082826" y="1344980"/>
                  <a:pt x="2079259" y="1317652"/>
                  <a:pt x="2072553" y="1291585"/>
                </a:cubicBezTo>
                <a:close/>
                <a:moveTo>
                  <a:pt x="0" y="1256620"/>
                </a:moveTo>
                <a:lnTo>
                  <a:pt x="315952" y="1256620"/>
                </a:lnTo>
                <a:lnTo>
                  <a:pt x="315223" y="1263854"/>
                </a:lnTo>
                <a:cubicBezTo>
                  <a:pt x="315223" y="1301608"/>
                  <a:pt x="320005" y="1338245"/>
                  <a:pt x="328997" y="1373192"/>
                </a:cubicBezTo>
                <a:lnTo>
                  <a:pt x="349546" y="1425419"/>
                </a:lnTo>
                <a:lnTo>
                  <a:pt x="168799" y="1425419"/>
                </a:lnTo>
                <a:lnTo>
                  <a:pt x="168799" y="2226330"/>
                </a:lnTo>
                <a:lnTo>
                  <a:pt x="969710" y="2226330"/>
                </a:lnTo>
                <a:lnTo>
                  <a:pt x="969710" y="1722169"/>
                </a:lnTo>
                <a:lnTo>
                  <a:pt x="1138509" y="1722169"/>
                </a:lnTo>
                <a:lnTo>
                  <a:pt x="1138509" y="2395129"/>
                </a:lnTo>
                <a:lnTo>
                  <a:pt x="0" y="2395129"/>
                </a:lnTo>
                <a:close/>
                <a:moveTo>
                  <a:pt x="1299167" y="621459"/>
                </a:moveTo>
                <a:cubicBezTo>
                  <a:pt x="1557469" y="621459"/>
                  <a:pt x="1766863" y="834937"/>
                  <a:pt x="1766863" y="1098276"/>
                </a:cubicBezTo>
                <a:lnTo>
                  <a:pt x="1763173" y="1135592"/>
                </a:lnTo>
                <a:lnTo>
                  <a:pt x="1843595" y="1152145"/>
                </a:lnTo>
                <a:cubicBezTo>
                  <a:pt x="1926483" y="1187888"/>
                  <a:pt x="1984643" y="1271563"/>
                  <a:pt x="1984643" y="1369087"/>
                </a:cubicBezTo>
                <a:cubicBezTo>
                  <a:pt x="1984643" y="1466612"/>
                  <a:pt x="1926483" y="1550287"/>
                  <a:pt x="1843595" y="1586029"/>
                </a:cubicBezTo>
                <a:lnTo>
                  <a:pt x="1775166" y="1600113"/>
                </a:lnTo>
                <a:lnTo>
                  <a:pt x="1764705" y="1604531"/>
                </a:lnTo>
                <a:lnTo>
                  <a:pt x="1753703" y="1604531"/>
                </a:lnTo>
                <a:lnTo>
                  <a:pt x="768881" y="1604531"/>
                </a:lnTo>
                <a:lnTo>
                  <a:pt x="726694" y="1604531"/>
                </a:lnTo>
                <a:lnTo>
                  <a:pt x="713124" y="1598801"/>
                </a:lnTo>
                <a:lnTo>
                  <a:pt x="701035" y="1597560"/>
                </a:lnTo>
                <a:cubicBezTo>
                  <a:pt x="547634" y="1565556"/>
                  <a:pt x="432240" y="1427179"/>
                  <a:pt x="432240" y="1261325"/>
                </a:cubicBezTo>
                <a:cubicBezTo>
                  <a:pt x="432240" y="1071778"/>
                  <a:pt x="582960" y="918119"/>
                  <a:pt x="768881" y="918119"/>
                </a:cubicBezTo>
                <a:cubicBezTo>
                  <a:pt x="792120" y="918119"/>
                  <a:pt x="814810" y="920521"/>
                  <a:pt x="836726" y="925092"/>
                </a:cubicBezTo>
                <a:lnTo>
                  <a:pt x="864054" y="933741"/>
                </a:lnTo>
                <a:lnTo>
                  <a:pt x="868225" y="912677"/>
                </a:lnTo>
                <a:cubicBezTo>
                  <a:pt x="939225" y="741540"/>
                  <a:pt x="1105441" y="621459"/>
                  <a:pt x="1299167" y="621459"/>
                </a:cubicBezTo>
                <a:close/>
                <a:moveTo>
                  <a:pt x="1261896" y="0"/>
                </a:moveTo>
                <a:lnTo>
                  <a:pt x="2400405" y="0"/>
                </a:lnTo>
                <a:lnTo>
                  <a:pt x="2400405" y="1138509"/>
                </a:lnTo>
                <a:lnTo>
                  <a:pt x="1980483" y="1138509"/>
                </a:lnTo>
                <a:lnTo>
                  <a:pt x="1938950" y="1102542"/>
                </a:lnTo>
                <a:lnTo>
                  <a:pt x="1899596" y="1081181"/>
                </a:lnTo>
                <a:lnTo>
                  <a:pt x="1889409" y="980134"/>
                </a:lnTo>
                <a:lnTo>
                  <a:pt x="1886313" y="969710"/>
                </a:lnTo>
                <a:lnTo>
                  <a:pt x="2231606" y="969710"/>
                </a:lnTo>
                <a:lnTo>
                  <a:pt x="2231606" y="168799"/>
                </a:lnTo>
                <a:lnTo>
                  <a:pt x="1430695" y="168799"/>
                </a:lnTo>
                <a:lnTo>
                  <a:pt x="1430695" y="526519"/>
                </a:lnTo>
                <a:lnTo>
                  <a:pt x="1421863" y="524133"/>
                </a:lnTo>
                <a:cubicBezTo>
                  <a:pt x="1388396" y="518155"/>
                  <a:pt x="1353938" y="515035"/>
                  <a:pt x="1318752" y="515035"/>
                </a:cubicBezTo>
                <a:lnTo>
                  <a:pt x="1261896" y="518622"/>
                </a:lnTo>
                <a:close/>
                <a:moveTo>
                  <a:pt x="9262" y="0"/>
                </a:moveTo>
                <a:lnTo>
                  <a:pt x="1147771" y="0"/>
                </a:lnTo>
                <a:lnTo>
                  <a:pt x="1147771" y="541616"/>
                </a:lnTo>
                <a:lnTo>
                  <a:pt x="1105167" y="555439"/>
                </a:lnTo>
                <a:cubicBezTo>
                  <a:pt x="1083123" y="564131"/>
                  <a:pt x="1061736" y="574130"/>
                  <a:pt x="1041102" y="585339"/>
                </a:cubicBezTo>
                <a:lnTo>
                  <a:pt x="978972" y="629491"/>
                </a:lnTo>
                <a:lnTo>
                  <a:pt x="978972" y="168799"/>
                </a:lnTo>
                <a:lnTo>
                  <a:pt x="178061" y="168799"/>
                </a:lnTo>
                <a:lnTo>
                  <a:pt x="178061" y="969710"/>
                </a:lnTo>
                <a:lnTo>
                  <a:pt x="430811" y="969710"/>
                </a:lnTo>
                <a:lnTo>
                  <a:pt x="389941" y="1019244"/>
                </a:lnTo>
                <a:cubicBezTo>
                  <a:pt x="374217" y="1042519"/>
                  <a:pt x="360673" y="1067389"/>
                  <a:pt x="349604" y="1093560"/>
                </a:cubicBezTo>
                <a:lnTo>
                  <a:pt x="335651" y="1138509"/>
                </a:lnTo>
                <a:lnTo>
                  <a:pt x="9262" y="1138509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868954" y="4633071"/>
            <a:ext cx="980717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2950412" y="4919221"/>
            <a:ext cx="899259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198"/>
          <p:cNvSpPr txBox="1"/>
          <p:nvPr/>
        </p:nvSpPr>
        <p:spPr>
          <a:xfrm>
            <a:off x="3897656" y="5138960"/>
            <a:ext cx="11752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App Service</a:t>
            </a:r>
          </a:p>
        </p:txBody>
      </p:sp>
      <p:sp>
        <p:nvSpPr>
          <p:cNvPr id="47" name="TextBox 198"/>
          <p:cNvSpPr txBox="1"/>
          <p:nvPr/>
        </p:nvSpPr>
        <p:spPr>
          <a:xfrm>
            <a:off x="3527399" y="3578321"/>
            <a:ext cx="14379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Display Statistical Analysis on App</a:t>
            </a:r>
          </a:p>
        </p:txBody>
      </p:sp>
      <p:sp>
        <p:nvSpPr>
          <p:cNvPr id="48" name="TextBox 198"/>
          <p:cNvSpPr txBox="1"/>
          <p:nvPr/>
        </p:nvSpPr>
        <p:spPr>
          <a:xfrm>
            <a:off x="4156492" y="2036459"/>
            <a:ext cx="2521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Bulk Data Imported In Json Format</a:t>
            </a:r>
          </a:p>
          <a:p>
            <a:pPr algn="ctr">
              <a:defRPr/>
            </a:pPr>
            <a:r>
              <a:rPr lang="en-US" sz="12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    (Past history + weather API)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00" y="2516198"/>
            <a:ext cx="370928" cy="33971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58" y="3416697"/>
            <a:ext cx="302116" cy="29049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96" y="4296785"/>
            <a:ext cx="365050" cy="32529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901" y="4238903"/>
            <a:ext cx="297431" cy="28908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57" y="4194258"/>
            <a:ext cx="342197" cy="320237"/>
          </a:xfrm>
          <a:prstGeom prst="rect">
            <a:avLst/>
          </a:prstGeom>
        </p:spPr>
      </p:pic>
      <p:cxnSp>
        <p:nvCxnSpPr>
          <p:cNvPr id="224" name="Straight Connector 223"/>
          <p:cNvCxnSpPr/>
          <p:nvPr/>
        </p:nvCxnSpPr>
        <p:spPr>
          <a:xfrm flipH="1">
            <a:off x="4362431" y="5646360"/>
            <a:ext cx="5496669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4362431" y="5298447"/>
            <a:ext cx="0" cy="33422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41" y="5353395"/>
            <a:ext cx="350646" cy="31725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99" y="4941210"/>
            <a:ext cx="333138" cy="31865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01" y="3863688"/>
            <a:ext cx="309268" cy="3221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37" y="2986085"/>
            <a:ext cx="308177" cy="3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theme/theme1.xml><?xml version="1.0" encoding="utf-8"?>
<a:theme xmlns:a="http://schemas.openxmlformats.org/drawingml/2006/main" name="Microsoft Standard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" id="{1A444D3F-9471-42FA-96DE-DBE8B4D344BC}" vid="{56996F2A-ECE4-4D59-A08B-05A9190358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>0</_ip_UnifiedCompliancePolicyUIAction>
    <_ip_UnifiedCompliancePolicyProperties xmlns="http://schemas.microsoft.com/sharepoint/v3">{"__type":"ComplianceItemProperties:#Microsoft.Office.CompliancePolicy.ComplianceData","LastPolicyEvaluatedTimeUtc":"\/Date(1488841162748)\/","Rules":{"ba398ebb-411b-4929-8908-8504ca16c7b0":{"Actions":{"GenerateIncidentReport":{"ActionName":"GenerateIncidentReport","CodeVersion":"1.0.2.0","LastAppliedTimeUTC":"\/Date(1488841162701)\/","Properties":null,"RuleVersion":"0"},"TagReporting":{"ActionName":"TagReporting","CodeVersion":"1.00.0002.000","LastAppliedTimeUTC":"\/Date(1488841162748)\/","Properties":{},"RuleVersion":"0"}},"Properties":{},"RuleId":"ba398ebb-411b-4929-8908-8504ca16c7b0","Scenario":0}},"UniqueId":"3f268136-3c0f-4983-a2e0-625558dca310"}</_ip_UnifiedCompliancePolicyProperties>
    <LastSharedByUser xmlns="83a5dd58-589d-4ceb-9e28-5ab6ba214a0b">v-chanha@microsoft.com</LastSharedByUser>
    <SharedWithUsers xmlns="83a5dd58-589d-4ceb-9e28-5ab6ba214a0b">
      <UserInfo>
        <DisplayName>Alyssa Jones</DisplayName>
        <AccountId>71</AccountId>
        <AccountType/>
      </UserInfo>
    </SharedWithUsers>
    <LastSharedByTime xmlns="83a5dd58-589d-4ceb-9e28-5ab6ba214a0b">2017-02-04T01:41:26+00:00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5BBF201C122347A56815831C482BA4" ma:contentTypeVersion="9" ma:contentTypeDescription="Create a new document." ma:contentTypeScope="" ma:versionID="95df206c96dda23eebbc35aa7b04551c">
  <xsd:schema xmlns:xsd="http://www.w3.org/2001/XMLSchema" xmlns:xs="http://www.w3.org/2001/XMLSchema" xmlns:p="http://schemas.microsoft.com/office/2006/metadata/properties" xmlns:ns1="http://schemas.microsoft.com/sharepoint/v3" xmlns:ns2="83a5dd58-589d-4ceb-9e28-5ab6ba214a0b" xmlns:ns3="ab9935e2-506a-4c08-a2d9-e4933902f610" targetNamespace="http://schemas.microsoft.com/office/2006/metadata/properties" ma:root="true" ma:fieldsID="21513610be4d8ea54c1946ade22d70d4" ns1:_="" ns2:_="" ns3:_="">
    <xsd:import namespace="http://schemas.microsoft.com/sharepoint/v3"/>
    <xsd:import namespace="83a5dd58-589d-4ceb-9e28-5ab6ba214a0b"/>
    <xsd:import namespace="ab9935e2-506a-4c08-a2d9-e4933902f61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a5dd58-589d-4ceb-9e28-5ab6ba214a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935e2-506a-4c08-a2d9-e4933902f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AFD75A-A029-49EB-BA06-141E0B8FC2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FCE27D-A4AB-4A0A-A157-A9491790034A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3a5dd58-589d-4ceb-9e28-5ab6ba214a0b"/>
    <ds:schemaRef ds:uri="http://purl.org/dc/elements/1.1/"/>
    <ds:schemaRef ds:uri="http://schemas.microsoft.com/office/2006/metadata/properties"/>
    <ds:schemaRef ds:uri="ab9935e2-506a-4c08-a2d9-e4933902f61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9AD4DF7-E8FD-485B-A663-9471FDF29C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3a5dd58-589d-4ceb-9e28-5ab6ba214a0b"/>
    <ds:schemaRef ds:uri="ab9935e2-506a-4c08-a2d9-e4933902f6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35382</TotalTime>
  <Words>79</Words>
  <Application>Microsoft Office PowerPoint</Application>
  <PresentationFormat>Widescreen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Segoe UI</vt:lpstr>
      <vt:lpstr>Segoe UI Light</vt:lpstr>
      <vt:lpstr>Segoe UI Semibold</vt:lpstr>
      <vt:lpstr>Segoe UI Semilight</vt:lpstr>
      <vt:lpstr>Microsoft Standard</vt:lpstr>
      <vt:lpstr>Predictive analysis using DocumentDB, Machine Learning and Power 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application and development immersion</dc:title>
  <dc:creator>Nick Dwyer</dc:creator>
  <cp:lastModifiedBy>Sachin Jagtap</cp:lastModifiedBy>
  <cp:revision>831</cp:revision>
  <dcterms:created xsi:type="dcterms:W3CDTF">2016-08-15T23:30:55Z</dcterms:created>
  <dcterms:modified xsi:type="dcterms:W3CDTF">2017-09-05T13:33:26Z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0x010100C75BBF201C122347A56815831C482BA4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SetBy">
    <vt:lpwstr>tarasha@microsoft.com</vt:lpwstr>
  </property>
  <property fmtid="{D5CDD505-2E9C-101B-9397-08002B2CF9AE}" pid="7" name="MSIP_Label_f42aa342-8706-4288-bd11-ebb85995028c_SetDate">
    <vt:lpwstr>2017-05-23T15:44:00.1054870-07:00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Manual</vt:lpwstr>
  </property>
  <property fmtid="{D5CDD505-2E9C-101B-9397-08002B2CF9AE}" pid="11" name="Sensitivity">
    <vt:lpwstr>General</vt:lpwstr>
  </property>
</Properties>
</file>